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8" r:id="rId2"/>
    <p:sldId id="258" r:id="rId3"/>
    <p:sldId id="259" r:id="rId4"/>
    <p:sldId id="260" r:id="rId5"/>
    <p:sldId id="263" r:id="rId6"/>
    <p:sldId id="267" r:id="rId7"/>
    <p:sldId id="266" r:id="rId8"/>
    <p:sldId id="269" r:id="rId9"/>
    <p:sldId id="271" r:id="rId10"/>
    <p:sldId id="275" r:id="rId11"/>
  </p:sldIdLst>
  <p:sldSz cx="9144000" cy="6858000" type="screen4x3"/>
  <p:notesSz cx="6888163" cy="100187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0" autoAdjust="0"/>
  </p:normalViewPr>
  <p:slideViewPr>
    <p:cSldViewPr>
      <p:cViewPr varScale="1">
        <p:scale>
          <a:sx n="85" d="100"/>
          <a:sy n="85" d="100"/>
        </p:scale>
        <p:origin x="1382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2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1" tIns="48301" rIns="96601" bIns="48301" rtlCol="0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1" tIns="48301" rIns="96601" bIns="48301" rtlCol="0"/>
          <a:lstStyle>
            <a:lvl1pPr algn="r">
              <a:defRPr sz="1300"/>
            </a:lvl1pPr>
          </a:lstStyle>
          <a:p>
            <a:fld id="{C435BAB9-4D86-4815-8239-8F640E478E9C}" type="datetimeFigureOut">
              <a:rPr lang="de-DE" smtClean="0"/>
              <a:pPr/>
              <a:t>03.01.2016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4871" cy="500936"/>
          </a:xfrm>
          <a:prstGeom prst="rect">
            <a:avLst/>
          </a:prstGeom>
        </p:spPr>
        <p:txBody>
          <a:bodyPr vert="horz" lIns="96601" tIns="48301" rIns="96601" bIns="48301" rtlCol="0" anchor="b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901698" y="9516039"/>
            <a:ext cx="2984871" cy="500936"/>
          </a:xfrm>
          <a:prstGeom prst="rect">
            <a:avLst/>
          </a:prstGeom>
        </p:spPr>
        <p:txBody>
          <a:bodyPr vert="horz" lIns="96601" tIns="48301" rIns="96601" bIns="48301" rtlCol="0" anchor="b"/>
          <a:lstStyle>
            <a:lvl1pPr algn="r">
              <a:defRPr sz="1300"/>
            </a:lvl1pPr>
          </a:lstStyle>
          <a:p>
            <a:fld id="{621EB2B7-028B-46CA-82F7-1A6B63CED7F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1935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1" tIns="48301" rIns="96601" bIns="48301" rtlCol="0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1" tIns="48301" rIns="96601" bIns="48301" rtlCol="0"/>
          <a:lstStyle>
            <a:lvl1pPr algn="r">
              <a:defRPr sz="1300"/>
            </a:lvl1pPr>
          </a:lstStyle>
          <a:p>
            <a:fld id="{E6BB59F4-FC9A-4637-9415-AA770118C33C}" type="datetimeFigureOut">
              <a:rPr lang="de-DE" smtClean="0"/>
              <a:pPr/>
              <a:t>03.01.2016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1" tIns="48301" rIns="96601" bIns="48301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8817" y="4758890"/>
            <a:ext cx="5510530" cy="4508421"/>
          </a:xfrm>
          <a:prstGeom prst="rect">
            <a:avLst/>
          </a:prstGeom>
        </p:spPr>
        <p:txBody>
          <a:bodyPr vert="horz" lIns="96601" tIns="48301" rIns="96601" bIns="48301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0936"/>
          </a:xfrm>
          <a:prstGeom prst="rect">
            <a:avLst/>
          </a:prstGeom>
        </p:spPr>
        <p:txBody>
          <a:bodyPr vert="horz" lIns="96601" tIns="48301" rIns="96601" bIns="48301" rtlCol="0" anchor="b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0936"/>
          </a:xfrm>
          <a:prstGeom prst="rect">
            <a:avLst/>
          </a:prstGeom>
        </p:spPr>
        <p:txBody>
          <a:bodyPr vert="horz" lIns="96601" tIns="48301" rIns="96601" bIns="48301" rtlCol="0" anchor="b"/>
          <a:lstStyle>
            <a:lvl1pPr algn="r">
              <a:defRPr sz="1300"/>
            </a:lvl1pPr>
          </a:lstStyle>
          <a:p>
            <a:fld id="{D0C781CF-E402-4850-A654-BF3835D05AC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1431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781CF-E402-4850-A654-BF3835D05AC5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7104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781CF-E402-4850-A654-BF3835D05AC5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2527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8365-54FE-49BE-B231-17EB140FA388}" type="datetime1">
              <a:rPr lang="de-DE" smtClean="0"/>
              <a:t>03.01.2016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A8317-256F-4525-A540-5718B98420C0}" type="datetime1">
              <a:rPr lang="de-DE" smtClean="0"/>
              <a:t>03.01.2016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613C-63F6-41EE-964D-0DBAE5AC4273}" type="datetime1">
              <a:rPr lang="de-DE" smtClean="0"/>
              <a:t>03.01.2016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D67A-78B9-4631-8190-C23C0593EA56}" type="datetime1">
              <a:rPr lang="de-DE" smtClean="0"/>
              <a:t>03.01.2016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8B53-55B6-4765-B3ED-E63AF7A6BC32}" type="datetime1">
              <a:rPr lang="de-DE" smtClean="0"/>
              <a:t>03.01.2016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890E-A265-4248-90F9-2863B58E17D6}" type="datetime1">
              <a:rPr lang="de-DE" smtClean="0"/>
              <a:t>03.01.2016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CD20-132C-429B-B9AF-DDED88037779}" type="datetime1">
              <a:rPr lang="de-DE" smtClean="0"/>
              <a:t>03.01.2016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A2EE6-BF27-425C-8644-1CD8459DB4F5}" type="datetime1">
              <a:rPr lang="de-DE" smtClean="0"/>
              <a:t>03.01.2016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7EF8-7365-4E7A-AD3F-B14E2B9457AC}" type="datetime1">
              <a:rPr lang="de-DE" smtClean="0"/>
              <a:t>03.01.2016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56910-9D79-4961-A0E8-699E7B8BAEDA}" type="datetime1">
              <a:rPr lang="de-DE" smtClean="0"/>
              <a:t>03.01.2016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4636C-E425-4A0A-8F7D-D3E91B52E60B}" type="datetime1">
              <a:rPr lang="de-DE" smtClean="0"/>
              <a:t>03.01.2016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58073-A4CB-43E1-8B7C-A1C8B2474EBB}" type="datetime1">
              <a:rPr lang="de-DE" smtClean="0"/>
              <a:t>03.01.2016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3302B-CFE0-4092-84B6-C199422E560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9C24-3364-4806-9CE2-D4A80370663B}" type="datetime1">
              <a:rPr lang="de-DE" smtClean="0"/>
              <a:t>03.01.2016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1</a:t>
            </a:fld>
            <a:endParaRPr lang="de-DE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04664"/>
            <a:ext cx="1584176" cy="95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eck 4"/>
          <p:cNvSpPr/>
          <p:nvPr/>
        </p:nvSpPr>
        <p:spPr>
          <a:xfrm>
            <a:off x="331669" y="1556792"/>
            <a:ext cx="8704827" cy="459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de-DE" sz="1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de-DE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de-DE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romobile</a:t>
            </a:r>
            <a:endParaRPr lang="de-DE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de-DE" sz="25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de-DE" sz="25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de-DE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„Die innovative Gebäudeaufnahme mit dem Tablet“</a:t>
            </a:r>
          </a:p>
          <a:p>
            <a:pPr algn="ctr"/>
            <a:endParaRPr lang="de-DE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(Kugelschreiber </a:t>
            </a:r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etc</a:t>
            </a:r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war gestern)</a:t>
            </a:r>
          </a:p>
          <a:p>
            <a:pPr algn="r"/>
            <a:endParaRPr lang="de-DE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de-DE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de-DE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de-DE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Vertrieb durch das Sachverständigenbüro Thisseran  </a:t>
            </a:r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r"/>
            <a:r>
              <a:rPr lang="de-DE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Geprüfter Sachverständiger GIS Sprengnetter Akademie</a:t>
            </a:r>
          </a:p>
          <a:p>
            <a:pPr algn="r"/>
            <a:r>
              <a:rPr lang="de-DE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Mitglied im Gutachterausschuss des Landkreises St. Wendel</a:t>
            </a:r>
          </a:p>
          <a:p>
            <a:pPr algn="r"/>
            <a:r>
              <a:rPr lang="de-DE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(stellvertretender Vorsitzender) </a:t>
            </a:r>
          </a:p>
          <a:p>
            <a:pPr algn="r"/>
            <a:r>
              <a:rPr lang="de-DE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Mitglied im Gutachterausschuss des Landkreises Neunkirchen</a:t>
            </a:r>
          </a:p>
          <a:p>
            <a:pPr algn="r"/>
            <a:r>
              <a:rPr lang="de-DE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Mitglied im Gutachterausschuss des </a:t>
            </a:r>
            <a:r>
              <a:rPr lang="de-DE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Landkreises Merzig - Wadern</a:t>
            </a:r>
          </a:p>
          <a:p>
            <a:pPr algn="r"/>
            <a:r>
              <a:rPr lang="de-DE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Mitglied im Expertengremium des Saarland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es</a:t>
            </a:r>
            <a:endParaRPr lang="de-DE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2060848"/>
            <a:ext cx="8363272" cy="4065315"/>
          </a:xfrm>
        </p:spPr>
        <p:txBody>
          <a:bodyPr>
            <a:normAutofit/>
          </a:bodyPr>
          <a:lstStyle/>
          <a:p>
            <a:pPr>
              <a:buNone/>
            </a:pPr>
            <a:endParaRPr lang="de-DE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algn="just">
              <a:buNone/>
            </a:pPr>
            <a:r>
              <a:rPr lang="de-DE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promobile – das ist die innovative Softwarelösung zur</a:t>
            </a:r>
          </a:p>
          <a:p>
            <a:pPr algn="just">
              <a:buNone/>
            </a:pPr>
            <a:r>
              <a:rPr lang="de-DE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Zeit- und Kostenersparnis durch effektiveres Arbeiten</a:t>
            </a:r>
          </a:p>
          <a:p>
            <a:pPr algn="just">
              <a:buNone/>
            </a:pPr>
            <a:r>
              <a:rPr lang="de-DE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und optimierte Prozesse im Büroalltag.</a:t>
            </a:r>
          </a:p>
          <a:p>
            <a:pPr>
              <a:buNone/>
            </a:pPr>
            <a:endParaRPr lang="de-DE" sz="25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de-DE" sz="1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de-DE" sz="25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434E2-862E-443B-8027-D14654AE76B9}" type="datetime1">
              <a:rPr lang="de-DE" smtClean="0"/>
              <a:t>03.01.2016</a:t>
            </a:fld>
            <a:endParaRPr lang="de-DE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04665"/>
            <a:ext cx="1584176" cy="95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2060848"/>
            <a:ext cx="8496944" cy="4065315"/>
          </a:xfrm>
        </p:spPr>
        <p:txBody>
          <a:bodyPr/>
          <a:lstStyle/>
          <a:p>
            <a:pPr>
              <a:buNone/>
            </a:pPr>
            <a:r>
              <a:rPr lang="de-DE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… das bisherige Procedere</a:t>
            </a:r>
          </a:p>
          <a:p>
            <a:pPr>
              <a:buNone/>
            </a:pPr>
            <a:endParaRPr lang="de-DE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Einzelne Datenblätter zur Gebäudeaufnahme für den Ortstermin (Nachteil: Aktualität, kleine Schriftgröße, Übertragungsfehler) </a:t>
            </a:r>
          </a:p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Toughbook (zu schwer und unhandlich)</a:t>
            </a:r>
          </a:p>
          <a:p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Laptop (zu </a:t>
            </a:r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schwer </a:t>
            </a:r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und </a:t>
            </a:r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unhandlich</a:t>
            </a:r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C8300-0CC5-4877-928E-C2AC42E008EF}" type="datetime1">
              <a:rPr lang="de-DE" smtClean="0"/>
              <a:t>03.01.2016</a:t>
            </a:fld>
            <a:endParaRPr lang="de-DE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04665"/>
            <a:ext cx="1584176" cy="95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de-DE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romobile -</a:t>
            </a:r>
            <a:r>
              <a:rPr lang="de-DE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der neue </a:t>
            </a:r>
            <a:r>
              <a:rPr lang="de-DE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Prozess</a:t>
            </a:r>
          </a:p>
          <a:p>
            <a:pPr>
              <a:buNone/>
            </a:pPr>
            <a:endParaRPr lang="de-DE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elektronischer Notizblock zum Anklicken </a:t>
            </a:r>
          </a:p>
          <a:p>
            <a:r>
              <a:rPr lang="de-D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selbständige Texterzeugung</a:t>
            </a:r>
          </a:p>
          <a:p>
            <a:r>
              <a:rPr lang="de-DE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incl. der Möglichkeit zur Wohnflächenberechnung und BRI/BGF-Berechnung</a:t>
            </a:r>
            <a:endParaRPr lang="de-DE" sz="2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F7DAC-92F0-4002-9F46-08CE9A334630}" type="datetime1">
              <a:rPr lang="de-DE" smtClean="0"/>
              <a:t>03.01.2016</a:t>
            </a:fld>
            <a:endParaRPr lang="de-DE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04665"/>
            <a:ext cx="1584176" cy="95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381947"/>
          </a:xfrm>
        </p:spPr>
        <p:txBody>
          <a:bodyPr/>
          <a:lstStyle/>
          <a:p>
            <a:pPr>
              <a:buNone/>
            </a:pPr>
            <a:r>
              <a:rPr lang="de-DE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… die Vorteile von promobile</a:t>
            </a:r>
          </a:p>
          <a:p>
            <a:pPr>
              <a:buNone/>
            </a:pPr>
            <a:endParaRPr lang="de-DE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Zeitersparnis</a:t>
            </a:r>
          </a:p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eindeutige, komplette und ausführliche Definitionen </a:t>
            </a:r>
          </a:p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keine Übertragungsfehler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B829-36CF-4835-95F2-25F0C37F9A0E}" type="datetime1">
              <a:rPr lang="de-DE" smtClean="0"/>
              <a:t>03.01.2016</a:t>
            </a:fld>
            <a:endParaRPr lang="de-DE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04665"/>
            <a:ext cx="1584176" cy="95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060848"/>
            <a:ext cx="8435280" cy="4065315"/>
          </a:xfrm>
        </p:spPr>
        <p:txBody>
          <a:bodyPr/>
          <a:lstStyle/>
          <a:p>
            <a:pPr>
              <a:buNone/>
            </a:pPr>
            <a:r>
              <a:rPr lang="de-DE" b="1" dirty="0" smtClean="0">
                <a:latin typeface="Arial" pitchFamily="34" charset="0"/>
                <a:cs typeface="Arial" pitchFamily="34" charset="0"/>
              </a:rPr>
              <a:t>… </a:t>
            </a:r>
            <a:r>
              <a:rPr lang="de-DE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Anforderungen</a:t>
            </a:r>
          </a:p>
          <a:p>
            <a:pPr>
              <a:buNone/>
            </a:pPr>
            <a:endParaRPr lang="de-DE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Textausgabeformat in Anlehnung an die Ausgabe in üblicher Gutachtenformatierung</a:t>
            </a:r>
          </a:p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Aufnahme weiterer Ausstattungsmerkmale zu jedem Punkt möglich</a:t>
            </a:r>
          </a:p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Ausführlichkeit der Gebäudeaufnahme individuell</a:t>
            </a:r>
            <a:endParaRPr lang="de-DE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77F8E-F328-45C2-9712-159898A0EE53}" type="datetime1">
              <a:rPr lang="de-DE" smtClean="0"/>
              <a:t>03.01.2016</a:t>
            </a:fld>
            <a:endParaRPr lang="de-DE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04665"/>
            <a:ext cx="1584176" cy="95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>
              <a:buNone/>
            </a:pPr>
            <a:endParaRPr lang="de-DE" b="1" cap="all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de-DE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Software</a:t>
            </a:r>
          </a:p>
          <a:p>
            <a:pPr lvl="0">
              <a:buNone/>
            </a:pPr>
            <a:endParaRPr lang="de-DE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Anwendung als Web-App (mit jedem internetfähigen Tablet nutzbar, d. h. auch unabhängig vom Betriebssystem des Tablets)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09939-8874-46B5-B8E1-E2EBFD19400A}" type="datetime1">
              <a:rPr lang="de-DE" smtClean="0"/>
              <a:t>03.01.2016</a:t>
            </a:fld>
            <a:endParaRPr lang="de-DE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04665"/>
            <a:ext cx="1584176" cy="95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3096344"/>
          </a:xfrm>
        </p:spPr>
        <p:txBody>
          <a:bodyPr/>
          <a:lstStyle/>
          <a:p>
            <a:pPr>
              <a:buNone/>
            </a:pPr>
            <a:r>
              <a:rPr lang="de-DE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empfohlene Hardware-Voraussetzungen </a:t>
            </a:r>
          </a:p>
          <a:p>
            <a:pPr>
              <a:buNone/>
            </a:pPr>
            <a:endParaRPr lang="de-DE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Tablet: 3G </a:t>
            </a:r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bzw. 4G </a:t>
            </a:r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Internetkonnektivität</a:t>
            </a:r>
          </a:p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Micro-USB-Anschluss </a:t>
            </a:r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(empfehlenswert)</a:t>
            </a:r>
          </a:p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Möglichkeit Word-Dateien anzuzeigen</a:t>
            </a:r>
            <a:endParaRPr lang="de-DE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3532D-343C-4EBE-99CB-DB9FDC0D3EC5}" type="datetime1">
              <a:rPr lang="de-DE" smtClean="0"/>
              <a:t>03.01.2016</a:t>
            </a:fld>
            <a:endParaRPr lang="de-DE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04665"/>
            <a:ext cx="1584176" cy="95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>
              <a:buNone/>
            </a:pPr>
            <a:r>
              <a:rPr lang="de-DE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Mögliches Zubehör</a:t>
            </a:r>
          </a:p>
          <a:p>
            <a:pPr>
              <a:buNone/>
            </a:pPr>
            <a:endParaRPr lang="de-DE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Otterbox</a:t>
            </a:r>
            <a:endParaRPr lang="de-DE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externer Akku (empfehlenswert)</a:t>
            </a:r>
            <a:endParaRPr lang="de-DE" sz="24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Grafik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636912"/>
            <a:ext cx="2151155" cy="3158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01601-8026-40C7-B866-BAAB951BB106}" type="datetime1">
              <a:rPr lang="de-DE" smtClean="0"/>
              <a:t>03.01.2016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04665"/>
            <a:ext cx="1584176" cy="95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>
              <a:buNone/>
            </a:pPr>
            <a:r>
              <a:rPr lang="de-DE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Anwender von promobile</a:t>
            </a:r>
          </a:p>
          <a:p>
            <a:pPr>
              <a:buNone/>
            </a:pPr>
            <a:endParaRPr lang="de-DE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Bewertungssachverständige </a:t>
            </a:r>
          </a:p>
          <a:p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Makler</a:t>
            </a:r>
          </a:p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Prosa-Anwender</a:t>
            </a:r>
          </a:p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Smart-Value Anwender</a:t>
            </a:r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Sachverständigenbüro Rolf Thisseran   Stormstraße 23 - 66606 St. Wendel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302B-CFE0-4092-84B6-C199422E560F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428F-B3FA-4CBE-9D29-ADA8E92B88EB}" type="datetime1">
              <a:rPr lang="de-DE" smtClean="0"/>
              <a:t>03.01.2016</a:t>
            </a:fld>
            <a:endParaRPr lang="de-DE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04665"/>
            <a:ext cx="1584176" cy="95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344</Words>
  <Application>Microsoft Office PowerPoint</Application>
  <PresentationFormat>Bildschirmpräsentation (4:3)</PresentationFormat>
  <Paragraphs>98</Paragraphs>
  <Slides>10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Prosa Convenience*</dc:title>
  <dc:creator>Rolf Thisseran</dc:creator>
  <cp:lastModifiedBy>Rolf Thisseran</cp:lastModifiedBy>
  <cp:revision>89</cp:revision>
  <cp:lastPrinted>2015-12-28T17:40:50Z</cp:lastPrinted>
  <dcterms:created xsi:type="dcterms:W3CDTF">2012-07-02T10:28:05Z</dcterms:created>
  <dcterms:modified xsi:type="dcterms:W3CDTF">2016-01-03T16:32:41Z</dcterms:modified>
</cp:coreProperties>
</file>